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302" r:id="rId3"/>
    <p:sldId id="334" r:id="rId4"/>
    <p:sldId id="339" r:id="rId5"/>
    <p:sldId id="336" r:id="rId6"/>
    <p:sldId id="340" r:id="rId7"/>
    <p:sldId id="341" r:id="rId8"/>
    <p:sldId id="342" r:id="rId9"/>
    <p:sldId id="338" r:id="rId10"/>
    <p:sldId id="337" r:id="rId11"/>
    <p:sldId id="33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3753" autoAdjust="0"/>
  </p:normalViewPr>
  <p:slideViewPr>
    <p:cSldViewPr snapToGrid="0">
      <p:cViewPr varScale="1">
        <p:scale>
          <a:sx n="97" d="100"/>
          <a:sy n="97" d="100"/>
        </p:scale>
        <p:origin x="-95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Sprint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60864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5401" y="2694039"/>
            <a:ext cx="969706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Start getting the story in</a:t>
            </a:r>
            <a:endParaRPr lang="en-GB" sz="2400" dirty="0"/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800" dirty="0"/>
              <a:t>Complete furniture models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800" dirty="0"/>
              <a:t>Create and finish The Carer</a:t>
            </a:r>
          </a:p>
          <a:p>
            <a:pPr marL="342900" indent="-342900">
              <a:buFontTx/>
              <a:buChar char="-"/>
            </a:pPr>
            <a:endParaRPr lang="en-GB" sz="2800" dirty="0"/>
          </a:p>
          <a:p>
            <a:pPr marL="342900" indent="-342900">
              <a:buFontTx/>
              <a:buChar char="-"/>
            </a:pPr>
            <a:endParaRPr lang="en-GB" sz="2800" dirty="0"/>
          </a:p>
        </p:txBody>
      </p:sp>
      <p:pic>
        <p:nvPicPr>
          <p:cNvPr id="5122" name="Picture 2" descr="C:\Users\Home\Desktop\Uni st00f\Level 6 Work Assignments\Final Group Project\K6 Group 1\Art Work\Initial Designs\ColourPala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52" y="2491089"/>
            <a:ext cx="5707248" cy="360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3379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Audience/Logline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PC platform – First person perspective</a:t>
            </a:r>
          </a:p>
          <a:p>
            <a:endParaRPr lang="en-GB" dirty="0"/>
          </a:p>
          <a:p>
            <a:r>
              <a:rPr lang="en-GB" dirty="0"/>
              <a:t>Teens/Young males ~ females</a:t>
            </a:r>
          </a:p>
        </p:txBody>
      </p:sp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of gameplay here]</a:t>
            </a:r>
          </a:p>
        </p:txBody>
      </p:sp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Sliding puzzle becomes harder (4x4 - 5x5 - 6x6)</a:t>
            </a:r>
          </a:p>
          <a:p>
            <a:endParaRPr lang="en-GB" dirty="0"/>
          </a:p>
          <a:p>
            <a:r>
              <a:rPr lang="en-GB" dirty="0"/>
              <a:t>Shorter blackout time limit</a:t>
            </a:r>
          </a:p>
          <a:p>
            <a:endParaRPr lang="en-GB" dirty="0"/>
          </a:p>
          <a:p>
            <a:r>
              <a:rPr lang="en-GB" dirty="0"/>
              <a:t>More </a:t>
            </a:r>
            <a:r>
              <a:rPr lang="en-GB" dirty="0" smtClean="0"/>
              <a:t>rooms unlocked - </a:t>
            </a:r>
            <a:r>
              <a:rPr lang="en-GB" dirty="0"/>
              <a:t>more story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C:\Users\Home\Desktop\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795" y="3823828"/>
            <a:ext cx="2539027" cy="22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me\Desktop\Cap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08" y="3823828"/>
            <a:ext cx="2874533" cy="22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11272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Noticeboard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 hub for the player to go to</a:t>
            </a:r>
          </a:p>
          <a:p>
            <a:r>
              <a:rPr lang="en-GB" dirty="0"/>
              <a:t>Displays objectives, lore and instructions</a:t>
            </a:r>
          </a:p>
          <a:p>
            <a:r>
              <a:rPr lang="en-GB" dirty="0"/>
              <a:t>Updates as player progresses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9" y="3466416"/>
            <a:ext cx="5360769" cy="268038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71152"/>
              </p:ext>
            </p:extLst>
          </p:nvPr>
        </p:nvGraphicFramePr>
        <p:xfrm>
          <a:off x="987020" y="4241534"/>
          <a:ext cx="1905267" cy="190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Image" r:id="rId4" imgW="1560240" imgH="1560240" progId="Photoshop.Image.17">
                  <p:embed/>
                </p:oleObj>
              </mc:Choice>
              <mc:Fallback>
                <p:oleObj name="Image" r:id="rId4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020" y="4241534"/>
                        <a:ext cx="1905267" cy="1905267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61527"/>
              </p:ext>
            </p:extLst>
          </p:nvPr>
        </p:nvGraphicFramePr>
        <p:xfrm>
          <a:off x="3108463" y="4241534"/>
          <a:ext cx="1900859" cy="1900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Image" r:id="rId6" imgW="1560240" imgH="1560240" progId="Photoshop.Image.17">
                  <p:embed/>
                </p:oleObj>
              </mc:Choice>
              <mc:Fallback>
                <p:oleObj name="Image" r:id="rId6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8463" y="4241534"/>
                        <a:ext cx="1900859" cy="1900859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6633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Model of a mannequin</a:t>
            </a:r>
          </a:p>
          <a:p>
            <a:endParaRPr lang="en-GB" dirty="0"/>
          </a:p>
          <a:p>
            <a:r>
              <a:rPr lang="en-GB" dirty="0" smtClean="0"/>
              <a:t>Moves on a systematic path around house</a:t>
            </a:r>
          </a:p>
          <a:p>
            <a:endParaRPr lang="en-GB" dirty="0"/>
          </a:p>
          <a:p>
            <a:r>
              <a:rPr lang="en-GB" dirty="0" smtClean="0"/>
              <a:t>Only attempts to approach player if</a:t>
            </a:r>
          </a:p>
          <a:p>
            <a:pPr lvl="1"/>
            <a:r>
              <a:rPr lang="en-GB" dirty="0" smtClean="0"/>
              <a:t>In a puzzle</a:t>
            </a:r>
          </a:p>
          <a:p>
            <a:pPr lvl="1"/>
            <a:r>
              <a:rPr lang="en-GB" dirty="0" smtClean="0"/>
              <a:t>Fuse box goes out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9" name="Picture 3" descr="C:\Users\Home\Desktop\Uni st00f\Level 6 Work Assignments\Final Group Project\K6 Group 1\Art Work\Initial Designs\Moodboard Car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8" b="18170"/>
          <a:stretch/>
        </p:blipFill>
        <p:spPr bwMode="auto">
          <a:xfrm>
            <a:off x="7118553" y="2498667"/>
            <a:ext cx="3834582" cy="36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47500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Relationship between MC and The Carer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dirty="0" smtClean="0"/>
              <a:t>Carer</a:t>
            </a:r>
          </a:p>
          <a:p>
            <a:r>
              <a:rPr lang="en-GB" sz="2000" dirty="0" smtClean="0"/>
              <a:t>Fears the MC</a:t>
            </a:r>
          </a:p>
          <a:p>
            <a:endParaRPr lang="en-GB" sz="2000" dirty="0" smtClean="0"/>
          </a:p>
          <a:p>
            <a:r>
              <a:rPr lang="en-GB" sz="2000" dirty="0" smtClean="0"/>
              <a:t>Inadvertently acts as MC’s wife</a:t>
            </a:r>
          </a:p>
          <a:p>
            <a:endParaRPr lang="en-GB" sz="2000" dirty="0" smtClean="0"/>
          </a:p>
          <a:p>
            <a:r>
              <a:rPr lang="en-GB" sz="2000" dirty="0" smtClean="0"/>
              <a:t>Just trying to do her job</a:t>
            </a:r>
          </a:p>
          <a:p>
            <a:endParaRPr lang="en-GB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dirty="0" smtClean="0"/>
              <a:t>MC</a:t>
            </a:r>
          </a:p>
          <a:p>
            <a:r>
              <a:rPr lang="en-GB" sz="2000" dirty="0" smtClean="0"/>
              <a:t>Fears the Carer</a:t>
            </a:r>
          </a:p>
          <a:p>
            <a:endParaRPr lang="en-GB" sz="2000" dirty="0"/>
          </a:p>
          <a:p>
            <a:r>
              <a:rPr lang="en-GB" sz="2000" dirty="0" smtClean="0"/>
              <a:t>Does not know who The Carer is</a:t>
            </a:r>
          </a:p>
          <a:p>
            <a:endParaRPr lang="en-GB" sz="2000" dirty="0" smtClean="0"/>
          </a:p>
          <a:p>
            <a:r>
              <a:rPr lang="en-GB" sz="2000" dirty="0" smtClean="0"/>
              <a:t>Feels The Carer is a threat to him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6780744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36940"/>
          </a:xfrm>
        </p:spPr>
        <p:txBody>
          <a:bodyPr>
            <a:normAutofit fontScale="90000"/>
          </a:bodyPr>
          <a:lstStyle/>
          <a:p>
            <a:r>
              <a:rPr lang="en-GB" dirty="0"/>
              <a:t>Furniture Designs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719073"/>
            <a:ext cx="9601196" cy="43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181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Art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7" y="2575557"/>
            <a:ext cx="3121158" cy="3121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1" y="2575557"/>
            <a:ext cx="3121158" cy="312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45" y="2575557"/>
            <a:ext cx="3121158" cy="31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9101"/>
      </p:ext>
    </p:extLst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3891</TotalTime>
  <Words>343</Words>
  <Application>Microsoft Office PowerPoint</Application>
  <PresentationFormat>Custom</PresentationFormat>
  <Paragraphs>69</Paragraphs>
  <Slides>12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Organic</vt:lpstr>
      <vt:lpstr>Image</vt:lpstr>
      <vt:lpstr>Of Whom We Hold Dear</vt:lpstr>
      <vt:lpstr>Audience/Logline</vt:lpstr>
      <vt:lpstr>Gameplay</vt:lpstr>
      <vt:lpstr>Progression</vt:lpstr>
      <vt:lpstr>Noticeboard</vt:lpstr>
      <vt:lpstr>The Carer</vt:lpstr>
      <vt:lpstr>Relationship between MC and The Carer</vt:lpstr>
      <vt:lpstr>Furniture Designs</vt:lpstr>
      <vt:lpstr>Puzzle Art </vt:lpstr>
      <vt:lpstr>Total Sprint Hours</vt:lpstr>
      <vt:lpstr>Future Tasks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Home</cp:lastModifiedBy>
  <cp:revision>1493</cp:revision>
  <dcterms:created xsi:type="dcterms:W3CDTF">2014-10-14T14:07:28Z</dcterms:created>
  <dcterms:modified xsi:type="dcterms:W3CDTF">2016-12-13T21:45:19Z</dcterms:modified>
</cp:coreProperties>
</file>